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37" autoAdjust="0"/>
  </p:normalViewPr>
  <p:slideViewPr>
    <p:cSldViewPr snapToGrid="0" snapToObjects="1">
      <p:cViewPr varScale="1">
        <p:scale>
          <a:sx n="85" d="100"/>
          <a:sy n="85" d="100"/>
        </p:scale>
        <p:origin x="-1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78859-2D76-9C4D-B56D-5C869317F36C}" type="datetimeFigureOut">
              <a:rPr lang="en-US" smtClean="0"/>
              <a:t>4/9/12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9FC4-74A3-9D4F-8F2F-C665A1F09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5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F9FC4-74A3-9D4F-8F2F-C665A1F09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4/9/12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April 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5400" y="2397761"/>
            <a:ext cx="4013200" cy="97199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prstTxWarp prst="textInflate">
              <a:avLst/>
            </a:prstTxWarp>
            <a:scene3d>
              <a:camera prst="perspectiveRight"/>
              <a:lightRig rig="threePt" dir="t"/>
            </a:scene3d>
          </a:bodyPr>
          <a:lstStyle/>
          <a:p>
            <a:r>
              <a:rPr lang="en-US" cap="none" dirty="0" smtClean="0">
                <a:ln w="12700">
                  <a:solidFill>
                    <a:srgbClr val="99FF97"/>
                  </a:solidFill>
                  <a:prstDash val="solid"/>
                </a:ln>
                <a:solidFill>
                  <a:srgbClr val="99FF9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Saudi Costume</a:t>
            </a:r>
            <a:endParaRPr lang="en-US" cap="none" dirty="0">
              <a:ln w="12700">
                <a:solidFill>
                  <a:srgbClr val="99FF97"/>
                </a:solidFill>
                <a:prstDash val="solid"/>
              </a:ln>
              <a:solidFill>
                <a:srgbClr val="99FF9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41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7883" y="1068155"/>
            <a:ext cx="2922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Saudi Men costume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0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3800" cy="328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176" y="373529"/>
            <a:ext cx="419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This white dress is called thowb. it makes from cotton and polyester. It wears at summer.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2649"/>
            <a:ext cx="2463800" cy="312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1530" y="4058628"/>
            <a:ext cx="300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called shmack ,which is worn over a head.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176" y="3569124"/>
            <a:ext cx="2838323" cy="29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5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0"/>
            <a:ext cx="2857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6471" y="4437530"/>
            <a:ext cx="326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Igal is worn above shmak or getra.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47" y="346635"/>
            <a:ext cx="2324100" cy="349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5412" y="1718235"/>
            <a:ext cx="351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Getra is worn as shmack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8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Saudi</a:t>
            </a:r>
            <a:r>
              <a:rPr lang="en-US" dirty="0" smtClean="0">
                <a:solidFill>
                  <a:srgbClr val="99FF97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women costume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70" y="2315135"/>
            <a:ext cx="3954929" cy="38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9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r="13668"/>
          <a:stretch>
            <a:fillRect/>
          </a:stretch>
        </p:blipFill>
        <p:spPr/>
      </p:pic>
      <p:pic>
        <p:nvPicPr>
          <p:cNvPr id="6" name="Content Placeholder 5" descr="images10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r="1238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called abaia. It is worn out side home among strange 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6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some traditional women clothes</a:t>
            </a:r>
            <a:r>
              <a:rPr lang="ar-sa" dirty="0" smtClean="0"/>
              <a:t> </a:t>
            </a:r>
            <a:r>
              <a:rPr lang="en-US" dirty="0" smtClean="0"/>
              <a:t>in the past.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١١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89" y="2431977"/>
            <a:ext cx="2662518" cy="3291988"/>
          </a:xfrm>
          <a:prstGeom prst="rect">
            <a:avLst/>
          </a:prstGeom>
        </p:spPr>
      </p:pic>
      <p:pic>
        <p:nvPicPr>
          <p:cNvPr id="5" name="Picture 4" descr="images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70" y="2269565"/>
            <a:ext cx="2362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121</TotalTime>
  <Words>78</Words>
  <Application>Microsoft Macintosh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 Tie</vt:lpstr>
      <vt:lpstr>Saudi Costume</vt:lpstr>
      <vt:lpstr>PowerPoint Presentation</vt:lpstr>
      <vt:lpstr>PowerPoint Presentation</vt:lpstr>
      <vt:lpstr>PowerPoint Presentation</vt:lpstr>
      <vt:lpstr>Saudi women costume</vt:lpstr>
      <vt:lpstr>This is called abaia. It is worn out side home among strange men.</vt:lpstr>
      <vt:lpstr>Those some traditional women clothes in the past.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Saudi Costume</dc:title>
  <dc:creator>Mac user</dc:creator>
  <cp:lastModifiedBy>Mac user</cp:lastModifiedBy>
  <cp:revision>10</cp:revision>
  <dcterms:created xsi:type="dcterms:W3CDTF">2012-04-09T04:51:01Z</dcterms:created>
  <dcterms:modified xsi:type="dcterms:W3CDTF">2012-04-09T06:52:04Z</dcterms:modified>
</cp:coreProperties>
</file>